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115" d="100"/>
          <a:sy n="115" d="100"/>
        </p:scale>
        <p:origin x="456" y="108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8" Type="http://schemas.openxmlformats.org/officeDocument/2006/relationships/image" Target="../media/image15.png"/><Relationship Id="rId57" Type="http://schemas.openxmlformats.org/officeDocument/2006/relationships/image" Target="../media/image14.png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личного приема 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92006" y="5086985"/>
            <a:ext cx="5173839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rgbClr val="007CFF"/>
                </a:solidFill>
              </a:rPr>
              <a:t>https://pos.gosuslugi.ru/lkp/polls/528411/?ysclid=mciy8xhia025535642</a:t>
            </a:r>
            <a:r>
              <a:rPr lang="ru-RU" sz="1400" dirty="0" smtClean="0">
                <a:solidFill>
                  <a:schemeClr val="tx1"/>
                </a:solidFill>
              </a:rPr>
              <a:t>Раздел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личного приема </a:t>
            </a:r>
            <a:br>
              <a:rPr lang="ru-RU" sz="1400" dirty="0">
                <a:solidFill>
                  <a:srgbClr val="39505E"/>
                </a:solidFill>
              </a:rPr>
            </a:br>
            <a:r>
              <a:rPr lang="ru-RU" sz="1400" dirty="0">
                <a:solidFill>
                  <a:srgbClr val="39505E"/>
                </a:solidFill>
              </a:rPr>
              <a:t>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 smtClean="0">
                <a:solidFill>
                  <a:srgbClr val="39505E"/>
                </a:solidFill>
              </a:rPr>
              <a:t>II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440598" y="292359"/>
            <a:ext cx="4975980" cy="6363478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личного приема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в 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I</a:t>
            </a:r>
            <a:r>
              <a:rPr lang="en-US" sz="1400" b="1" dirty="0" smtClean="0">
                <a:solidFill>
                  <a:schemeClr val="tx1"/>
                </a:solidFill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303238" y="5091982"/>
            <a:ext cx="5179635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 smtClean="0">
                <a:solidFill>
                  <a:schemeClr val="accent3">
                    <a:lumMod val="75000"/>
                  </a:schemeClr>
                </a:solidFill>
              </a:rPr>
              <a:t>https</a:t>
            </a:r>
            <a:r>
              <a:rPr lang="en-US" sz="1200" u="sng" dirty="0">
                <a:solidFill>
                  <a:schemeClr val="accent3">
                    <a:lumMod val="75000"/>
                  </a:schemeClr>
                </a:solidFill>
              </a:rPr>
              <a:t>://pos.gosuslugi.ru/lkp/polls/528411/?ysclid=mciy8xhia025535642</a:t>
            </a:r>
            <a:r>
              <a:rPr lang="ru-RU" sz="1400" dirty="0" smtClean="0">
                <a:solidFill>
                  <a:schemeClr val="tx1"/>
                </a:solidFill>
              </a:rPr>
              <a:t>Раздел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личного приема </a:t>
            </a:r>
            <a:br>
              <a:rPr lang="ru-RU" sz="1400" dirty="0">
                <a:solidFill>
                  <a:srgbClr val="39505E"/>
                </a:solidFill>
              </a:rPr>
            </a:br>
            <a:r>
              <a:rPr lang="ru-RU" sz="1400" dirty="0">
                <a:solidFill>
                  <a:srgbClr val="39505E"/>
                </a:solidFill>
              </a:rPr>
              <a:t>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 smtClean="0">
                <a:solidFill>
                  <a:srgbClr val="39505E"/>
                </a:solidFill>
              </a:rPr>
              <a:t>II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86132" y="3433020"/>
            <a:ext cx="1419214" cy="1419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214396" y="3393970"/>
            <a:ext cx="142049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22684</TotalTime>
  <Words>207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Башарина Дана Юрьевна</cp:lastModifiedBy>
  <cp:revision>1490</cp:revision>
  <cp:lastPrinted>2023-10-06T12:33:15Z</cp:lastPrinted>
  <dcterms:created xsi:type="dcterms:W3CDTF">2020-12-17T18:43:20Z</dcterms:created>
  <dcterms:modified xsi:type="dcterms:W3CDTF">2025-06-30T11:12:22Z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