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40" r:id="rId1"/>
    <p:sldMasterId id="2147484360" r:id="rId2"/>
  </p:sldMasterIdLst>
  <p:notesMasterIdLst>
    <p:notesMasterId r:id="rId4"/>
  </p:notesMasterIdLst>
  <p:handoutMasterIdLst>
    <p:handoutMasterId r:id="rId5"/>
  </p:handoutMasterIdLst>
  <p:sldIdLst>
    <p:sldId id="2141411481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78" userDrawn="1">
          <p15:clr>
            <a:srgbClr val="A4A3A4"/>
          </p15:clr>
        </p15:guide>
        <p15:guide id="16" pos="3659" userDrawn="1">
          <p15:clr>
            <a:srgbClr val="A4A3A4"/>
          </p15:clr>
        </p15:guide>
        <p15:guide id="17" pos="166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80" userDrawn="1">
          <p15:clr>
            <a:srgbClr val="A4A3A4"/>
          </p15:clr>
        </p15:guide>
        <p15:guide id="20" orient="horz" pos="1865" userDrawn="1">
          <p15:clr>
            <a:srgbClr val="A4A3A4"/>
          </p15:clr>
        </p15:guide>
        <p15:guide id="21" orient="horz" pos="2228" userDrawn="1">
          <p15:clr>
            <a:srgbClr val="A4A3A4"/>
          </p15:clr>
        </p15:guide>
        <p15:guide id="22" orient="horz" pos="2591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  <p15:guide id="2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>
    <p:extLst>
      <p:ext uri="{19B8F6BF-5375-455C-9EA6-DF929625EA0E}">
        <p15:presenceInfo xmlns:p15="http://schemas.microsoft.com/office/powerpoint/2012/main" userId="Эльв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459" autoAdjust="0"/>
  </p:normalViewPr>
  <p:slideViewPr>
    <p:cSldViewPr snapToGrid="0">
      <p:cViewPr varScale="1">
        <p:scale>
          <a:sx n="115" d="100"/>
          <a:sy n="115" d="100"/>
        </p:scale>
        <p:origin x="456" y="102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7" y="10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5892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7" y="6465892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86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9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0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34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15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64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35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66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088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18" r:id="rId7"/>
    <p:sldLayoutId id="2147484336" r:id="rId8"/>
    <p:sldLayoutId id="2147484306" r:id="rId9"/>
    <p:sldLayoutId id="2147484307" r:id="rId10"/>
    <p:sldLayoutId id="21474843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55" Type="http://schemas.openxmlformats.org/officeDocument/2006/relationships/image" Target="NULL"/><Relationship Id="rId7" Type="http://schemas.openxmlformats.org/officeDocument/2006/relationships/image" Target="../media/image2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8" Type="http://schemas.openxmlformats.org/officeDocument/2006/relationships/image" Target="../media/image15.png"/><Relationship Id="rId57" Type="http://schemas.openxmlformats.org/officeDocument/2006/relationships/image" Target="../media/image14.png"/><Relationship Id="rId5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37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80572" y="3150534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1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11551" y="4837967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70787" y="481467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92006" y="5086985"/>
            <a:ext cx="5273365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>
                <a:solidFill>
                  <a:srgbClr val="007CFF"/>
                </a:solidFill>
              </a:rPr>
              <a:t>https://pos.gosuslugi.ru/lkp/polls/528404/?ysclid=mciy8fnsf8985966881</a:t>
            </a:r>
            <a:endParaRPr lang="ru-RU" sz="1200" u="sng" dirty="0" smtClean="0">
              <a:solidFill>
                <a:srgbClr val="007CFF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Госуслуг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</a:t>
            </a:r>
            <a:r>
              <a:rPr lang="en-US" sz="1400" dirty="0" smtClean="0">
                <a:solidFill>
                  <a:srgbClr val="39505E"/>
                </a:solidFill>
              </a:rPr>
              <a:t>I</a:t>
            </a:r>
            <a:r>
              <a:rPr lang="ru-RU" sz="1400" dirty="0" smtClean="0">
                <a:solidFill>
                  <a:srgbClr val="39505E"/>
                </a:solidFill>
              </a:rPr>
              <a:t>I</a:t>
            </a:r>
            <a:r>
              <a:rPr lang="en-US" sz="1400" dirty="0" smtClean="0">
                <a:solidFill>
                  <a:srgbClr val="39505E"/>
                </a:solidFill>
              </a:rPr>
              <a:t>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334050" y="267478"/>
            <a:ext cx="5186146" cy="6500326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0598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I</a:t>
            </a:r>
            <a:r>
              <a:rPr lang="en-US" sz="1400" b="1" dirty="0" smtClean="0">
                <a:solidFill>
                  <a:schemeClr val="tx1"/>
                </a:solidFill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6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69585" y="3141715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8548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93895" y="4817484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49407" y="481446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259695" y="5122238"/>
            <a:ext cx="5260501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>
                <a:solidFill>
                  <a:schemeClr val="accent3">
                    <a:lumMod val="75000"/>
                  </a:schemeClr>
                </a:solidFill>
              </a:rPr>
              <a:t>https://pos.gosuslugi.ru/lkp/polls/528404/?ysclid=mciy8fnsf8985966881</a:t>
            </a:r>
            <a:endParaRPr lang="ru-RU" sz="12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«Общественное голосование на портале Госуслуг «Мой выбор, мое будущее»»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 smtClean="0">
                <a:solidFill>
                  <a:srgbClr val="39505E"/>
                </a:solidFill>
              </a:rPr>
              <a:t>II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476948" y="3387091"/>
            <a:ext cx="1465857" cy="146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322229" y="3412045"/>
            <a:ext cx="146926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22712</TotalTime>
  <Words>214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Башарина Дана Юрьевна</cp:lastModifiedBy>
  <cp:revision>1498</cp:revision>
  <cp:lastPrinted>2023-10-06T12:33:15Z</cp:lastPrinted>
  <dcterms:created xsi:type="dcterms:W3CDTF">2020-12-17T18:43:20Z</dcterms:created>
  <dcterms:modified xsi:type="dcterms:W3CDTF">2025-06-30T11:13:22Z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